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 varScale="1">
        <p:scale>
          <a:sx n="72" d="100"/>
          <a:sy n="72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6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180630" y="2975752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173848" y="4231628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5" y="968041"/>
            <a:ext cx="1165494" cy="6463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175413" y="644875"/>
            <a:ext cx="149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Objective Function Goal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175413" y="1328529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173847" y="1980042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170257" y="5283615"/>
            <a:ext cx="150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7" y="471431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385831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7" y="2002342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905500" y="2459542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7" y="353325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78" y="1768102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9335122" y="249673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9379978" y="3314180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8846</TotalTime>
  <Words>166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Belém</cp:lastModifiedBy>
  <cp:revision>28</cp:revision>
  <dcterms:created xsi:type="dcterms:W3CDTF">2019-01-15T13:02:18Z</dcterms:created>
  <dcterms:modified xsi:type="dcterms:W3CDTF">2019-02-04T15:06:22Z</dcterms:modified>
</cp:coreProperties>
</file>